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Brittany" charset="1" panose="00000000000000000000"/>
      <p:regular r:id="rId7"/>
    </p:embeddedFont>
    <p:embeddedFont>
      <p:font typeface="Montserrat" charset="1" panose="00000500000000000000"/>
      <p:regular r:id="rId8"/>
    </p:embeddedFont>
    <p:embeddedFont>
      <p:font typeface="TAN Garland" charset="1" panose="000000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E9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-1858542" y="5306044"/>
            <a:ext cx="31149084" cy="23790113"/>
          </a:xfrm>
          <a:custGeom>
            <a:avLst/>
            <a:gdLst/>
            <a:ahLst/>
            <a:cxnLst/>
            <a:rect r="r" b="b" t="t" l="l"/>
            <a:pathLst>
              <a:path h="23790113" w="31149084">
                <a:moveTo>
                  <a:pt x="0" y="0"/>
                </a:moveTo>
                <a:lnTo>
                  <a:pt x="31149084" y="0"/>
                </a:lnTo>
                <a:lnTo>
                  <a:pt x="31149084" y="23790113"/>
                </a:lnTo>
                <a:lnTo>
                  <a:pt x="0" y="2379011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2099214">
            <a:off x="-1281702" y="23336361"/>
            <a:ext cx="7419824" cy="10543266"/>
          </a:xfrm>
          <a:custGeom>
            <a:avLst/>
            <a:gdLst/>
            <a:ahLst/>
            <a:cxnLst/>
            <a:rect r="r" b="b" t="t" l="l"/>
            <a:pathLst>
              <a:path h="10543266" w="7419824">
                <a:moveTo>
                  <a:pt x="0" y="0"/>
                </a:moveTo>
                <a:lnTo>
                  <a:pt x="7419824" y="0"/>
                </a:lnTo>
                <a:lnTo>
                  <a:pt x="7419824" y="10543267"/>
                </a:lnTo>
                <a:lnTo>
                  <a:pt x="0" y="1054326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705592">
            <a:off x="20692191" y="21784475"/>
            <a:ext cx="10344727" cy="13391233"/>
          </a:xfrm>
          <a:custGeom>
            <a:avLst/>
            <a:gdLst/>
            <a:ahLst/>
            <a:cxnLst/>
            <a:rect r="r" b="b" t="t" l="l"/>
            <a:pathLst>
              <a:path h="13391233" w="10344727">
                <a:moveTo>
                  <a:pt x="0" y="0"/>
                </a:moveTo>
                <a:lnTo>
                  <a:pt x="10344727" y="0"/>
                </a:lnTo>
                <a:lnTo>
                  <a:pt x="10344727" y="13391233"/>
                </a:lnTo>
                <a:lnTo>
                  <a:pt x="0" y="1339123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0775626" y="2064934"/>
            <a:ext cx="7994261" cy="12418270"/>
          </a:xfrm>
          <a:custGeom>
            <a:avLst/>
            <a:gdLst/>
            <a:ahLst/>
            <a:cxnLst/>
            <a:rect r="r" b="b" t="t" l="l"/>
            <a:pathLst>
              <a:path h="12418270" w="7994261">
                <a:moveTo>
                  <a:pt x="0" y="0"/>
                </a:moveTo>
                <a:lnTo>
                  <a:pt x="7994261" y="0"/>
                </a:lnTo>
                <a:lnTo>
                  <a:pt x="7994261" y="12418270"/>
                </a:lnTo>
                <a:lnTo>
                  <a:pt x="0" y="1241827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028859" y="6945407"/>
            <a:ext cx="5374283" cy="7238091"/>
          </a:xfrm>
          <a:custGeom>
            <a:avLst/>
            <a:gdLst/>
            <a:ahLst/>
            <a:cxnLst/>
            <a:rect r="r" b="b" t="t" l="l"/>
            <a:pathLst>
              <a:path h="7238091" w="5374283">
                <a:moveTo>
                  <a:pt x="0" y="0"/>
                </a:moveTo>
                <a:lnTo>
                  <a:pt x="5374282" y="0"/>
                </a:lnTo>
                <a:lnTo>
                  <a:pt x="5374282" y="7238092"/>
                </a:lnTo>
                <a:lnTo>
                  <a:pt x="0" y="723809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748480">
            <a:off x="-3241591" y="6949079"/>
            <a:ext cx="10632066" cy="11345913"/>
          </a:xfrm>
          <a:custGeom>
            <a:avLst/>
            <a:gdLst/>
            <a:ahLst/>
            <a:cxnLst/>
            <a:rect r="r" b="b" t="t" l="l"/>
            <a:pathLst>
              <a:path h="11345913" w="10632066">
                <a:moveTo>
                  <a:pt x="0" y="0"/>
                </a:moveTo>
                <a:lnTo>
                  <a:pt x="10632066" y="0"/>
                </a:lnTo>
                <a:lnTo>
                  <a:pt x="10632066" y="11345913"/>
                </a:lnTo>
                <a:lnTo>
                  <a:pt x="0" y="1134591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874844" y="26378430"/>
            <a:ext cx="11682311" cy="9710921"/>
          </a:xfrm>
          <a:custGeom>
            <a:avLst/>
            <a:gdLst/>
            <a:ahLst/>
            <a:cxnLst/>
            <a:rect r="r" b="b" t="t" l="l"/>
            <a:pathLst>
              <a:path h="9710921" w="11682311">
                <a:moveTo>
                  <a:pt x="0" y="0"/>
                </a:moveTo>
                <a:lnTo>
                  <a:pt x="11682312" y="0"/>
                </a:lnTo>
                <a:lnTo>
                  <a:pt x="11682312" y="9710922"/>
                </a:lnTo>
                <a:lnTo>
                  <a:pt x="0" y="971092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-471991" y="813027"/>
            <a:ext cx="5800403" cy="4629776"/>
          </a:xfrm>
          <a:custGeom>
            <a:avLst/>
            <a:gdLst/>
            <a:ahLst/>
            <a:cxnLst/>
            <a:rect r="r" b="b" t="t" l="l"/>
            <a:pathLst>
              <a:path h="4629776" w="5800403">
                <a:moveTo>
                  <a:pt x="0" y="0"/>
                </a:moveTo>
                <a:lnTo>
                  <a:pt x="5800402" y="0"/>
                </a:lnTo>
                <a:lnTo>
                  <a:pt x="5800402" y="4629776"/>
                </a:lnTo>
                <a:lnTo>
                  <a:pt x="0" y="462977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7406765" y="980833"/>
            <a:ext cx="2167222" cy="3210699"/>
          </a:xfrm>
          <a:custGeom>
            <a:avLst/>
            <a:gdLst/>
            <a:ahLst/>
            <a:cxnLst/>
            <a:rect r="r" b="b" t="t" l="l"/>
            <a:pathLst>
              <a:path h="3210699" w="2167222">
                <a:moveTo>
                  <a:pt x="0" y="0"/>
                </a:moveTo>
                <a:lnTo>
                  <a:pt x="2167222" y="0"/>
                </a:lnTo>
                <a:lnTo>
                  <a:pt x="2167222" y="3210698"/>
                </a:lnTo>
                <a:lnTo>
                  <a:pt x="0" y="321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331949" y="20330805"/>
            <a:ext cx="18768102" cy="25064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83"/>
              </a:lnSpc>
            </a:pPr>
            <a:r>
              <a:rPr lang="en-US" sz="17574" spc="1704">
                <a:solidFill>
                  <a:srgbClr val="DF221F"/>
                </a:solidFill>
                <a:latin typeface="Brittany"/>
                <a:ea typeface="Brittany"/>
                <a:cs typeface="Brittany"/>
                <a:sym typeface="Brittany"/>
              </a:rPr>
              <a:t>Bri</a:t>
            </a:r>
            <a:r>
              <a:rPr lang="en-US" sz="17574" spc="1704">
                <a:solidFill>
                  <a:srgbClr val="DF221F"/>
                </a:solidFill>
                <a:latin typeface="Brittany"/>
                <a:ea typeface="Brittany"/>
                <a:cs typeface="Brittany"/>
                <a:sym typeface="Brittany"/>
              </a:rPr>
              <a:t>dal Shower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197913" y="4827078"/>
            <a:ext cx="9036174" cy="11076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099"/>
              </a:lnSpc>
            </a:pPr>
            <a:r>
              <a:rPr lang="en-US" sz="6499" spc="701">
                <a:solidFill>
                  <a:srgbClr val="DF221F"/>
                </a:solidFill>
                <a:latin typeface="Montserrat"/>
                <a:ea typeface="Montserrat"/>
                <a:cs typeface="Montserrat"/>
                <a:sym typeface="Montserrat"/>
              </a:rPr>
              <a:t>WELCOME TO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610570" y="15963182"/>
            <a:ext cx="18210861" cy="42342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794"/>
              </a:lnSpc>
            </a:pPr>
            <a:r>
              <a:rPr lang="en-US" sz="24853">
                <a:solidFill>
                  <a:srgbClr val="DF221F"/>
                </a:solidFill>
                <a:latin typeface="TAN Garland"/>
                <a:ea typeface="TAN Garland"/>
                <a:cs typeface="TAN Garland"/>
                <a:sym typeface="TAN Garland"/>
              </a:rPr>
              <a:t>OLIVIA'S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23100051" y="16986756"/>
            <a:ext cx="2167222" cy="3210699"/>
          </a:xfrm>
          <a:custGeom>
            <a:avLst/>
            <a:gdLst/>
            <a:ahLst/>
            <a:cxnLst/>
            <a:rect r="r" b="b" t="t" l="l"/>
            <a:pathLst>
              <a:path h="3210699" w="2167222">
                <a:moveTo>
                  <a:pt x="0" y="0"/>
                </a:moveTo>
                <a:lnTo>
                  <a:pt x="2167221" y="0"/>
                </a:lnTo>
                <a:lnTo>
                  <a:pt x="2167221" y="3210699"/>
                </a:lnTo>
                <a:lnTo>
                  <a:pt x="0" y="3210699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2287662" y="19567688"/>
            <a:ext cx="1751033" cy="2594122"/>
          </a:xfrm>
          <a:custGeom>
            <a:avLst/>
            <a:gdLst/>
            <a:ahLst/>
            <a:cxnLst/>
            <a:rect r="r" b="b" t="t" l="l"/>
            <a:pathLst>
              <a:path h="2594122" w="1751033">
                <a:moveTo>
                  <a:pt x="0" y="0"/>
                </a:moveTo>
                <a:lnTo>
                  <a:pt x="1751033" y="0"/>
                </a:lnTo>
                <a:lnTo>
                  <a:pt x="1751033" y="2594123"/>
                </a:lnTo>
                <a:lnTo>
                  <a:pt x="0" y="2594123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9024594" y="3653842"/>
            <a:ext cx="1751033" cy="2594122"/>
          </a:xfrm>
          <a:custGeom>
            <a:avLst/>
            <a:gdLst/>
            <a:ahLst/>
            <a:cxnLst/>
            <a:rect r="r" b="b" t="t" l="l"/>
            <a:pathLst>
              <a:path h="2594122" w="1751033">
                <a:moveTo>
                  <a:pt x="0" y="0"/>
                </a:moveTo>
                <a:lnTo>
                  <a:pt x="1751032" y="0"/>
                </a:lnTo>
                <a:lnTo>
                  <a:pt x="1751032" y="2594123"/>
                </a:lnTo>
                <a:lnTo>
                  <a:pt x="0" y="2594123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DAGyswJGtcI</dc:identifier>
  <dcterms:modified xsi:type="dcterms:W3CDTF">2011-08-01T06:04:30Z</dcterms:modified>
  <cp:revision>1</cp:revision>
  <dc:title>Red And Pink Minimalist Bridal Shower Welcome Flyer (30 x 40 in)</dc:title>
</cp:coreProperties>
</file>